
<file path=[Content_Types].xml><?xml version="1.0" encoding="utf-8"?>
<Types xmlns="http://schemas.openxmlformats.org/package/2006/content-types">
  <Default Extension="bin" ContentType="image/png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408" userDrawn="1">
          <p15:clr>
            <a:srgbClr val="A4A3A4"/>
          </p15:clr>
        </p15:guide>
        <p15:guide id="2" pos="713" userDrawn="1">
          <p15:clr>
            <a:srgbClr val="A4A3A4"/>
          </p15:clr>
        </p15:guide>
        <p15:guide id="3" orient="horz" pos="15568" userDrawn="1">
          <p15:clr>
            <a:srgbClr val="A4A3A4"/>
          </p15:clr>
        </p15:guide>
        <p15:guide id="4" orient="horz" pos="3661" userDrawn="1">
          <p15:clr>
            <a:srgbClr val="A4A3A4"/>
          </p15:clr>
        </p15:guide>
        <p15:guide id="5" pos="5453" userDrawn="1">
          <p15:clr>
            <a:srgbClr val="A4A3A4"/>
          </p15:clr>
        </p15:guide>
        <p15:guide id="6" pos="10171" userDrawn="1">
          <p15:clr>
            <a:srgbClr val="A4A3A4"/>
          </p15:clr>
        </p15:guide>
        <p15:guide id="7" pos="14775" userDrawn="1">
          <p15:clr>
            <a:srgbClr val="A4A3A4"/>
          </p15:clr>
        </p15:guide>
        <p15:guide id="8" orient="horz" pos="76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5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>
      <p:cViewPr varScale="1">
        <p:scale>
          <a:sx n="20" d="100"/>
          <a:sy n="20" d="100"/>
        </p:scale>
        <p:origin x="2886" y="84"/>
      </p:cViewPr>
      <p:guideLst>
        <p:guide orient="horz" pos="5408"/>
        <p:guide pos="713"/>
        <p:guide orient="horz" pos="15568"/>
        <p:guide orient="horz" pos="3661"/>
        <p:guide pos="5453"/>
        <p:guide pos="10171"/>
        <p:guide pos="14775"/>
        <p:guide orient="horz" pos="76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2FC13-F41B-46D6-A9FF-3FA6F35E41ED}" type="datetimeFigureOut">
              <a:rPr lang="da-DK" smtClean="0"/>
              <a:t>26-03-2024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AF0C83-B6F1-4880-897F-0B429D89380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81249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F0C83-B6F1-4880-897F-0B429D893806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76789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9A54-8972-4141-B8AE-AF78B52C30C7}" type="datetimeFigureOut">
              <a:rPr lang="da-DK" smtClean="0"/>
              <a:t>26-03-2024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4354-DF37-485A-AB70-FE9CDC3CA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3430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9A54-8972-4141-B8AE-AF78B52C30C7}" type="datetimeFigureOut">
              <a:rPr lang="da-DK" smtClean="0"/>
              <a:t>26-03-2024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4354-DF37-485A-AB70-FE9CDC3CA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1660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9A54-8972-4141-B8AE-AF78B52C30C7}" type="datetimeFigureOut">
              <a:rPr lang="da-DK" smtClean="0"/>
              <a:t>26-03-2024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4354-DF37-485A-AB70-FE9CDC3CA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11893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9A54-8972-4141-B8AE-AF78B52C30C7}" type="datetimeFigureOut">
              <a:rPr lang="da-DK" smtClean="0"/>
              <a:t>26-03-2024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4354-DF37-485A-AB70-FE9CDC3CA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1866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9A54-8972-4141-B8AE-AF78B52C30C7}" type="datetimeFigureOut">
              <a:rPr lang="da-DK" smtClean="0"/>
              <a:t>26-03-2024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4354-DF37-485A-AB70-FE9CDC3CA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19966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9A54-8972-4141-B8AE-AF78B52C30C7}" type="datetimeFigureOut">
              <a:rPr lang="da-DK" smtClean="0"/>
              <a:t>26-03-2024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4354-DF37-485A-AB70-FE9CDC3CA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6220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9A54-8972-4141-B8AE-AF78B52C30C7}" type="datetimeFigureOut">
              <a:rPr lang="da-DK" smtClean="0"/>
              <a:t>26-03-2024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4354-DF37-485A-AB70-FE9CDC3CA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2810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9A54-8972-4141-B8AE-AF78B52C30C7}" type="datetimeFigureOut">
              <a:rPr lang="da-DK" smtClean="0"/>
              <a:t>26-03-2024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4354-DF37-485A-AB70-FE9CDC3CA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77924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9A54-8972-4141-B8AE-AF78B52C30C7}" type="datetimeFigureOut">
              <a:rPr lang="da-DK" smtClean="0"/>
              <a:t>26-03-2024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4354-DF37-485A-AB70-FE9CDC3CA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37086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9A54-8972-4141-B8AE-AF78B52C30C7}" type="datetimeFigureOut">
              <a:rPr lang="da-DK" smtClean="0"/>
              <a:t>26-03-2024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4354-DF37-485A-AB70-FE9CDC3CA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12899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9A54-8972-4141-B8AE-AF78B52C30C7}" type="datetimeFigureOut">
              <a:rPr lang="da-DK" smtClean="0"/>
              <a:t>26-03-2024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4354-DF37-485A-AB70-FE9CDC3CA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05013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49A54-8972-4141-B8AE-AF78B52C30C7}" type="datetimeFigureOut">
              <a:rPr lang="da-DK" smtClean="0"/>
              <a:t>26-03-2024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94354-DF37-485A-AB70-FE9CDC3CA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70099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bin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Farvet baggrund"/>
          <p:cNvPicPr preferRelativeResize="0"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8038"/>
            <a:ext cx="30275214" cy="42821802"/>
          </a:xfrm>
          <a:prstGeom prst="rect">
            <a:avLst/>
          </a:prstGeom>
          <a:solidFill>
            <a:srgbClr val="002546"/>
          </a:solidFill>
        </p:spPr>
      </p:pic>
      <p:sp>
        <p:nvSpPr>
          <p:cNvPr id="8" name="TitleJob"/>
          <p:cNvSpPr txBox="1">
            <a:spLocks noChangeArrowheads="1"/>
          </p:cNvSpPr>
          <p:nvPr/>
        </p:nvSpPr>
        <p:spPr bwMode="auto">
          <a:xfrm>
            <a:off x="13561442" y="41040630"/>
            <a:ext cx="10291666" cy="918422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square" lIns="0" tIns="475200" rIns="0" bIns="0" anchor="t" anchorCtr="0">
            <a:spAutoFit/>
          </a:bodyPr>
          <a:lstStyle/>
          <a:p>
            <a:pPr algn="l">
              <a:lnSpc>
                <a:spcPct val="95000"/>
              </a:lnSpc>
              <a:defRPr/>
            </a:pPr>
            <a:r>
              <a:rPr lang="en-GB" sz="3000" b="0" cap="all" baseline="0" dirty="0">
                <a:solidFill>
                  <a:schemeClr val="bg1"/>
                </a:solidFill>
                <a:latin typeface="AU Passata" panose="020B0503030502030804" pitchFamily="34" charset="0"/>
              </a:rPr>
              <a:t>RESEARCH (e.g. Fluid mechanics)</a:t>
            </a:r>
          </a:p>
        </p:txBody>
      </p:sp>
      <p:sp>
        <p:nvSpPr>
          <p:cNvPr id="9" name="Name"/>
          <p:cNvSpPr txBox="1">
            <a:spLocks noChangeArrowheads="1"/>
          </p:cNvSpPr>
          <p:nvPr/>
        </p:nvSpPr>
        <p:spPr bwMode="auto">
          <a:xfrm>
            <a:off x="13565757" y="40626372"/>
            <a:ext cx="11201424" cy="783921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square" lIns="0" tIns="342000" rIns="0" bIns="0" anchor="t" anchorCtr="0">
            <a:spAutoFit/>
          </a:bodyPr>
          <a:lstStyle/>
          <a:p>
            <a:pPr algn="l">
              <a:lnSpc>
                <a:spcPct val="95000"/>
              </a:lnSpc>
              <a:defRPr/>
            </a:pPr>
            <a:r>
              <a:rPr lang="en-GB" sz="3000" b="0" cap="all" baseline="0" dirty="0">
                <a:solidFill>
                  <a:schemeClr val="bg1"/>
                </a:solidFill>
                <a:latin typeface="AU Passata" panose="020B0503030502030804" pitchFamily="34" charset="0"/>
              </a:rPr>
              <a:t>RESEARCH field (E.G.</a:t>
            </a:r>
            <a:r>
              <a:rPr lang="en-GB" sz="3000" b="0" cap="all" dirty="0">
                <a:solidFill>
                  <a:schemeClr val="bg1"/>
                </a:solidFill>
                <a:latin typeface="AU Passata" panose="020B0503030502030804" pitchFamily="34" charset="0"/>
              </a:rPr>
              <a:t> MECHANICAL ENGINEERING)</a:t>
            </a:r>
            <a:endParaRPr lang="en-GB" sz="3000" b="0" cap="all" baseline="0" dirty="0">
              <a:solidFill>
                <a:schemeClr val="bg1"/>
              </a:solidFill>
              <a:latin typeface="AU Passata" panose="020B0503030502030804" pitchFamily="34" charset="0"/>
            </a:endParaRPr>
          </a:p>
        </p:txBody>
      </p:sp>
      <p:pic>
        <p:nvPicPr>
          <p:cNvPr id="12" name="SecondaryLogo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890175" y="39632026"/>
            <a:ext cx="7260178" cy="2443062"/>
          </a:xfrm>
          <a:prstGeom prst="rect">
            <a:avLst/>
          </a:prstGeom>
        </p:spPr>
      </p:pic>
      <p:pic>
        <p:nvPicPr>
          <p:cNvPr id="13" name="Billede streg"/>
          <p:cNvPicPr preferRelativeResize="0"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4656" y="39537948"/>
            <a:ext cx="180000" cy="2344539"/>
          </a:xfrm>
          <a:prstGeom prst="rect">
            <a:avLst/>
          </a:prstGeom>
        </p:spPr>
      </p:pic>
      <p:grpSp>
        <p:nvGrpSpPr>
          <p:cNvPr id="18" name="Gruppe 17"/>
          <p:cNvGrpSpPr/>
          <p:nvPr/>
        </p:nvGrpSpPr>
        <p:grpSpPr>
          <a:xfrm>
            <a:off x="1087438" y="38604595"/>
            <a:ext cx="15550815" cy="2711837"/>
            <a:chOff x="1087438" y="38830020"/>
            <a:chExt cx="15550815" cy="2711837"/>
          </a:xfrm>
        </p:grpSpPr>
        <p:pic>
          <p:nvPicPr>
            <p:cNvPr id="11" name="Au logo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7438" y="38830020"/>
              <a:ext cx="2636006" cy="2638038"/>
            </a:xfrm>
            <a:prstGeom prst="rect">
              <a:avLst/>
            </a:prstGeom>
          </p:spPr>
        </p:pic>
        <p:sp>
          <p:nvSpPr>
            <p:cNvPr id="14" name="OFF_logo1Computed"/>
            <p:cNvSpPr/>
            <p:nvPr/>
          </p:nvSpPr>
          <p:spPr bwMode="auto">
            <a:xfrm>
              <a:off x="4222645" y="39844239"/>
              <a:ext cx="12415608" cy="1697618"/>
            </a:xfrm>
            <a:prstGeom prst="rect">
              <a:avLst/>
            </a:prstGeom>
            <a:noFill/>
            <a:ln w="1778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30960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U Passata" pitchFamily="34" charset="0"/>
                <a:buNone/>
                <a:tabLst/>
              </a:pPr>
              <a:r>
                <a:rPr kumimoji="0" lang="en-GB" sz="5000" b="0" i="0" u="none" strike="noStrike" cap="all" normalizeH="0" baseline="0" noProof="1">
                  <a:ln>
                    <a:noFill/>
                  </a:ln>
                  <a:solidFill>
                    <a:schemeClr val="bg1"/>
                  </a:solidFill>
                  <a:effectLst/>
                  <a:latin typeface="AU Passata" pitchFamily="34" charset="0"/>
                </a:rPr>
                <a:t>Aarhus
Unversity</a:t>
              </a:r>
            </a:p>
          </p:txBody>
        </p:sp>
      </p:grpSp>
      <p:sp>
        <p:nvSpPr>
          <p:cNvPr id="19" name="Rektangel 18"/>
          <p:cNvSpPr/>
          <p:nvPr/>
        </p:nvSpPr>
        <p:spPr>
          <a:xfrm>
            <a:off x="30902839" y="3556240"/>
            <a:ext cx="2390391" cy="968532"/>
          </a:xfrm>
          <a:prstGeom prst="rect">
            <a:avLst/>
          </a:prstGeom>
          <a:solidFill>
            <a:srgbClr val="645F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0" name="Rektangel 19"/>
          <p:cNvSpPr/>
          <p:nvPr/>
        </p:nvSpPr>
        <p:spPr>
          <a:xfrm>
            <a:off x="30909041" y="4983550"/>
            <a:ext cx="2390391" cy="968532"/>
          </a:xfrm>
          <a:prstGeom prst="rect">
            <a:avLst/>
          </a:prstGeom>
          <a:solidFill>
            <a:srgbClr val="00AEE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1" name="Rektangel 20"/>
          <p:cNvSpPr/>
          <p:nvPr/>
        </p:nvSpPr>
        <p:spPr>
          <a:xfrm>
            <a:off x="30933532" y="6361205"/>
            <a:ext cx="2390391" cy="968532"/>
          </a:xfrm>
          <a:prstGeom prst="rect">
            <a:avLst/>
          </a:prstGeom>
          <a:solidFill>
            <a:srgbClr val="00B5A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2" name="Rektangel 21"/>
          <p:cNvSpPr/>
          <p:nvPr/>
        </p:nvSpPr>
        <p:spPr>
          <a:xfrm>
            <a:off x="30939732" y="7788516"/>
            <a:ext cx="2390391" cy="968532"/>
          </a:xfrm>
          <a:prstGeom prst="rect">
            <a:avLst/>
          </a:prstGeom>
          <a:solidFill>
            <a:srgbClr val="72BF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3" name="Rektangel 22"/>
          <p:cNvSpPr/>
          <p:nvPr/>
        </p:nvSpPr>
        <p:spPr>
          <a:xfrm>
            <a:off x="30957879" y="9106349"/>
            <a:ext cx="2390391" cy="968532"/>
          </a:xfrm>
          <a:prstGeom prst="rect">
            <a:avLst/>
          </a:prstGeom>
          <a:solidFill>
            <a:srgbClr val="FDB91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4" name="Rektangel 23"/>
          <p:cNvSpPr/>
          <p:nvPr/>
        </p:nvSpPr>
        <p:spPr>
          <a:xfrm>
            <a:off x="30964081" y="10533659"/>
            <a:ext cx="2390391" cy="968532"/>
          </a:xfrm>
          <a:prstGeom prst="rect">
            <a:avLst/>
          </a:prstGeom>
          <a:solidFill>
            <a:srgbClr val="F5822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5" name="Rektangel 24"/>
          <p:cNvSpPr/>
          <p:nvPr/>
        </p:nvSpPr>
        <p:spPr>
          <a:xfrm>
            <a:off x="30988572" y="11911314"/>
            <a:ext cx="2390391" cy="968532"/>
          </a:xfrm>
          <a:prstGeom prst="rect">
            <a:avLst/>
          </a:prstGeom>
          <a:solidFill>
            <a:srgbClr val="ED1C2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6" name="Rektangel 25"/>
          <p:cNvSpPr/>
          <p:nvPr/>
        </p:nvSpPr>
        <p:spPr>
          <a:xfrm>
            <a:off x="30994772" y="13338625"/>
            <a:ext cx="2390391" cy="968532"/>
          </a:xfrm>
          <a:prstGeom prst="rect">
            <a:avLst/>
          </a:prstGeom>
          <a:solidFill>
            <a:srgbClr val="EC00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7" name="Rektangel 26"/>
          <p:cNvSpPr/>
          <p:nvPr/>
        </p:nvSpPr>
        <p:spPr>
          <a:xfrm>
            <a:off x="31007244" y="14727366"/>
            <a:ext cx="2390391" cy="968532"/>
          </a:xfrm>
          <a:prstGeom prst="rect">
            <a:avLst/>
          </a:prstGeom>
          <a:solidFill>
            <a:srgbClr val="80828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8" name="Title 1"/>
          <p:cNvSpPr txBox="1">
            <a:spLocks noChangeArrowheads="1"/>
          </p:cNvSpPr>
          <p:nvPr/>
        </p:nvSpPr>
        <p:spPr>
          <a:xfrm>
            <a:off x="30902839" y="2699804"/>
            <a:ext cx="10220325" cy="646331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spAutoFit/>
          </a:bodyPr>
          <a:lstStyle>
            <a:lvl1pPr algn="ctr" defTabSz="302748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baseline="0">
                <a:solidFill>
                  <a:schemeClr val="bg1"/>
                </a:solidFill>
                <a:latin typeface="AU Passata Light" panose="020B0303030902030804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en-GB" sz="4000" dirty="0">
                <a:solidFill>
                  <a:schemeClr val="tx1"/>
                </a:solidFill>
              </a:rPr>
              <a:t>Other AU Colours</a:t>
            </a:r>
          </a:p>
        </p:txBody>
      </p:sp>
      <p:sp>
        <p:nvSpPr>
          <p:cNvPr id="30" name="Rektangel 29"/>
          <p:cNvSpPr/>
          <p:nvPr/>
        </p:nvSpPr>
        <p:spPr>
          <a:xfrm>
            <a:off x="30988572" y="16488667"/>
            <a:ext cx="9447458" cy="2554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AU Passata" panose="020B0503030502030804" pitchFamily="34" charset="0"/>
              </a:rPr>
              <a:t>Font:</a:t>
            </a:r>
          </a:p>
          <a:p>
            <a:r>
              <a:rPr lang="en-US" sz="4000" dirty="0">
                <a:latin typeface="AU Passata" panose="020B0503030502030804" pitchFamily="34" charset="0"/>
              </a:rPr>
              <a:t>AU </a:t>
            </a:r>
            <a:r>
              <a:rPr lang="en-US" sz="4000" dirty="0" err="1">
                <a:latin typeface="AU Passata" panose="020B0503030502030804" pitchFamily="34" charset="0"/>
              </a:rPr>
              <a:t>Passata</a:t>
            </a:r>
            <a:r>
              <a:rPr lang="en-US" sz="4000" dirty="0">
                <a:latin typeface="AU Passata" panose="020B0503030502030804" pitchFamily="34" charset="0"/>
              </a:rPr>
              <a:t> – Aarhus University's own font</a:t>
            </a:r>
          </a:p>
          <a:p>
            <a:r>
              <a:rPr lang="da-DK" sz="4000" dirty="0" err="1">
                <a:latin typeface="AU Passata" panose="020B0503030502030804" pitchFamily="34" charset="0"/>
              </a:rPr>
              <a:t>Supplementary</a:t>
            </a:r>
            <a:r>
              <a:rPr lang="da-DK" sz="4000" dirty="0">
                <a:latin typeface="AU Passata" panose="020B0503030502030804" pitchFamily="34" charset="0"/>
              </a:rPr>
              <a:t> font: Georgia or Arial</a:t>
            </a:r>
          </a:p>
          <a:p>
            <a:endParaRPr lang="en-US" sz="4000" dirty="0">
              <a:latin typeface="AU Passata" panose="020B0503030502030804" pitchFamily="34" charset="0"/>
            </a:endParaRPr>
          </a:p>
        </p:txBody>
      </p:sp>
      <p:pic>
        <p:nvPicPr>
          <p:cNvPr id="31" name="Farvet baggrund"/>
          <p:cNvPicPr preferRelativeResize="0">
            <a:picLocks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29127" y="856446"/>
            <a:ext cx="2494796" cy="1153300"/>
          </a:xfrm>
          <a:prstGeom prst="rect">
            <a:avLst/>
          </a:prstGeom>
          <a:solidFill>
            <a:srgbClr val="002546"/>
          </a:solidFill>
        </p:spPr>
      </p:pic>
      <p:sp>
        <p:nvSpPr>
          <p:cNvPr id="32" name="Title 1"/>
          <p:cNvSpPr txBox="1">
            <a:spLocks noChangeArrowheads="1"/>
          </p:cNvSpPr>
          <p:nvPr/>
        </p:nvSpPr>
        <p:spPr>
          <a:xfrm>
            <a:off x="30829127" y="-70336"/>
            <a:ext cx="10220325" cy="646331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spAutoFit/>
          </a:bodyPr>
          <a:lstStyle>
            <a:lvl1pPr algn="ctr" defTabSz="302748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baseline="0">
                <a:solidFill>
                  <a:schemeClr val="bg1"/>
                </a:solidFill>
                <a:latin typeface="AU Passata Light" panose="020B0303030902030804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en-GB" sz="4000" b="1" dirty="0">
                <a:solidFill>
                  <a:schemeClr val="tx1"/>
                </a:solidFill>
              </a:rPr>
              <a:t>Background Colour:</a:t>
            </a:r>
          </a:p>
        </p:txBody>
      </p: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1016939" y="997121"/>
            <a:ext cx="20002994" cy="1438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29376" tIns="64688" rIns="129376" bIns="64688">
            <a:spAutoFit/>
          </a:bodyPr>
          <a:lstStyle>
            <a:lvl1pPr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8500" b="1" dirty="0">
                <a:solidFill>
                  <a:schemeClr val="bg1"/>
                </a:solidFill>
                <a:latin typeface="AU Passata"/>
                <a:cs typeface="AU Passata"/>
              </a:rPr>
              <a:t>RESEARCH FIELD</a:t>
            </a:r>
            <a:endParaRPr lang="da-DK" sz="2500" b="1" dirty="0">
              <a:solidFill>
                <a:schemeClr val="bg1"/>
              </a:solidFill>
              <a:latin typeface="AU Passata"/>
              <a:cs typeface="AU Passata"/>
            </a:endParaRPr>
          </a:p>
        </p:txBody>
      </p:sp>
      <p:sp>
        <p:nvSpPr>
          <p:cNvPr id="35" name="Text Box 34"/>
          <p:cNvSpPr txBox="1">
            <a:spLocks noChangeArrowheads="1"/>
          </p:cNvSpPr>
          <p:nvPr/>
        </p:nvSpPr>
        <p:spPr bwMode="auto">
          <a:xfrm>
            <a:off x="1016939" y="2596850"/>
            <a:ext cx="28682949" cy="1377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29376" tIns="64688" rIns="129376" bIns="64688">
            <a:spAutoFit/>
          </a:bodyPr>
          <a:lstStyle>
            <a:lvl1pPr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 eaLnBrk="1" hangingPunct="1">
              <a:defRPr/>
            </a:pPr>
            <a:r>
              <a:rPr lang="en-GB" sz="2700" dirty="0">
                <a:solidFill>
                  <a:schemeClr val="bg1"/>
                </a:solidFill>
                <a:latin typeface="AU Passata"/>
                <a:cs typeface="AU Passata"/>
              </a:rPr>
              <a:t>Summary.</a:t>
            </a:r>
          </a:p>
          <a:p>
            <a:pPr algn="just" eaLnBrk="1" hangingPunct="1">
              <a:defRPr/>
            </a:pPr>
            <a:r>
              <a:rPr lang="en-GB" sz="2700" dirty="0">
                <a:solidFill>
                  <a:schemeClr val="bg1"/>
                </a:solidFill>
                <a:latin typeface="AU Passata"/>
                <a:cs typeface="AU Passata"/>
              </a:rPr>
              <a:t>Summary.</a:t>
            </a:r>
          </a:p>
          <a:p>
            <a:pPr algn="just" eaLnBrk="1" hangingPunct="1">
              <a:defRPr/>
            </a:pPr>
            <a:endParaRPr lang="en-GB" sz="2700" dirty="0">
              <a:solidFill>
                <a:schemeClr val="bg1"/>
              </a:solidFill>
              <a:latin typeface="AU Passata"/>
              <a:cs typeface="AU Passata"/>
            </a:endParaRPr>
          </a:p>
        </p:txBody>
      </p:sp>
      <p:sp>
        <p:nvSpPr>
          <p:cNvPr id="36" name="AutoShape 8" descr="http://informatics.indiana.edu/rocha/figures/pdp1net.jpg"/>
          <p:cNvSpPr>
            <a:spLocks noChangeAspect="1" noChangeArrowheads="1"/>
          </p:cNvSpPr>
          <p:nvPr/>
        </p:nvSpPr>
        <p:spPr bwMode="auto">
          <a:xfrm>
            <a:off x="597" y="-356472"/>
            <a:ext cx="430593" cy="428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9376" tIns="64688" rIns="129376" bIns="64688"/>
          <a:lstStyle>
            <a:lvl1pPr eaLnBrk="0" hangingPunct="0">
              <a:spcBef>
                <a:spcPct val="20000"/>
              </a:spcBef>
              <a:buChar char="•"/>
              <a:defRPr sz="147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1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9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700">
              <a:latin typeface="AU Passata"/>
              <a:cs typeface="AU Passata"/>
            </a:endParaRPr>
          </a:p>
        </p:txBody>
      </p:sp>
      <p:sp>
        <p:nvSpPr>
          <p:cNvPr id="39" name="Text Box 34"/>
          <p:cNvSpPr txBox="1">
            <a:spLocks noChangeArrowheads="1"/>
          </p:cNvSpPr>
          <p:nvPr/>
        </p:nvSpPr>
        <p:spPr bwMode="auto">
          <a:xfrm>
            <a:off x="1001709" y="10816705"/>
            <a:ext cx="20018224" cy="1053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29376" tIns="64688" rIns="129376" bIns="64688">
            <a:spAutoFit/>
          </a:bodyPr>
          <a:lstStyle>
            <a:lvl1pPr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 eaLnBrk="1" hangingPunct="1">
              <a:defRPr/>
            </a:pPr>
            <a:r>
              <a:rPr lang="en-GB" sz="6000" dirty="0">
                <a:solidFill>
                  <a:schemeClr val="bg1"/>
                </a:solidFill>
                <a:latin typeface="AU Passata"/>
                <a:cs typeface="AU Passata"/>
              </a:rPr>
              <a:t>RESEARCH</a:t>
            </a:r>
          </a:p>
        </p:txBody>
      </p:sp>
      <p:sp>
        <p:nvSpPr>
          <p:cNvPr id="70" name="Text Box 34"/>
          <p:cNvSpPr txBox="1">
            <a:spLocks noChangeArrowheads="1"/>
          </p:cNvSpPr>
          <p:nvPr/>
        </p:nvSpPr>
        <p:spPr bwMode="auto">
          <a:xfrm>
            <a:off x="1001709" y="4278824"/>
            <a:ext cx="20018224" cy="1053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29376" tIns="64688" rIns="129376" bIns="64688">
            <a:spAutoFit/>
          </a:bodyPr>
          <a:lstStyle>
            <a:lvl1pPr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 eaLnBrk="1" hangingPunct="1">
              <a:defRPr/>
            </a:pPr>
            <a:r>
              <a:rPr lang="en-GB" sz="6000" dirty="0">
                <a:solidFill>
                  <a:schemeClr val="bg1"/>
                </a:solidFill>
                <a:latin typeface="AU Passata"/>
                <a:cs typeface="AU Passata"/>
              </a:rPr>
              <a:t>FACULTY</a:t>
            </a:r>
          </a:p>
        </p:txBody>
      </p:sp>
      <p:sp>
        <p:nvSpPr>
          <p:cNvPr id="16" name="Tekstfelt 15"/>
          <p:cNvSpPr txBox="1"/>
          <p:nvPr/>
        </p:nvSpPr>
        <p:spPr>
          <a:xfrm>
            <a:off x="4746127" y="5803619"/>
            <a:ext cx="2141666" cy="2420798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71" name="Tekstfelt 70"/>
          <p:cNvSpPr txBox="1">
            <a:spLocks/>
          </p:cNvSpPr>
          <p:nvPr/>
        </p:nvSpPr>
        <p:spPr>
          <a:xfrm>
            <a:off x="1033861" y="5777306"/>
            <a:ext cx="2880000" cy="43088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AU Passata"/>
                <a:cs typeface="AU Passata"/>
              </a:rPr>
              <a:t>Keywords</a:t>
            </a:r>
            <a:endParaRPr lang="da-DK" sz="2200" dirty="0"/>
          </a:p>
        </p:txBody>
      </p:sp>
      <p:sp>
        <p:nvSpPr>
          <p:cNvPr id="17" name="Rektangel 16"/>
          <p:cNvSpPr/>
          <p:nvPr/>
        </p:nvSpPr>
        <p:spPr>
          <a:xfrm>
            <a:off x="5391149" y="6692902"/>
            <a:ext cx="878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Picture</a:t>
            </a:r>
            <a:endParaRPr lang="da-DK" dirty="0"/>
          </a:p>
        </p:txBody>
      </p:sp>
      <p:sp>
        <p:nvSpPr>
          <p:cNvPr id="74" name="Rektangel 73"/>
          <p:cNvSpPr/>
          <p:nvPr/>
        </p:nvSpPr>
        <p:spPr>
          <a:xfrm>
            <a:off x="1019001" y="8579383"/>
            <a:ext cx="40544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Name 1</a:t>
            </a:r>
          </a:p>
          <a:p>
            <a:pPr defTabSz="914312">
              <a:defRPr/>
            </a:pPr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Position, e-mail, Room: E***</a:t>
            </a:r>
          </a:p>
          <a:p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Function (if applicable)</a:t>
            </a:r>
          </a:p>
        </p:txBody>
      </p:sp>
      <p:sp>
        <p:nvSpPr>
          <p:cNvPr id="76" name="Tekstfelt 75"/>
          <p:cNvSpPr txBox="1"/>
          <p:nvPr/>
        </p:nvSpPr>
        <p:spPr>
          <a:xfrm>
            <a:off x="12032908" y="5826780"/>
            <a:ext cx="2141666" cy="2420798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77" name="Tekstfelt 76"/>
          <p:cNvSpPr txBox="1">
            <a:spLocks/>
          </p:cNvSpPr>
          <p:nvPr/>
        </p:nvSpPr>
        <p:spPr>
          <a:xfrm>
            <a:off x="8566671" y="5777306"/>
            <a:ext cx="2880000" cy="43088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AU Passata"/>
                <a:cs typeface="AU Passata"/>
              </a:rPr>
              <a:t>Keywords</a:t>
            </a:r>
            <a:endParaRPr lang="da-DK" sz="2200" dirty="0"/>
          </a:p>
        </p:txBody>
      </p:sp>
      <p:sp>
        <p:nvSpPr>
          <p:cNvPr id="78" name="Rektangel 77"/>
          <p:cNvSpPr/>
          <p:nvPr/>
        </p:nvSpPr>
        <p:spPr>
          <a:xfrm>
            <a:off x="8527551" y="8584457"/>
            <a:ext cx="40544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Name 2</a:t>
            </a:r>
          </a:p>
          <a:p>
            <a:pPr defTabSz="914312">
              <a:defRPr/>
            </a:pPr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Position, e-mail, Room: E***</a:t>
            </a:r>
          </a:p>
          <a:p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Function (if applicable)</a:t>
            </a:r>
          </a:p>
        </p:txBody>
      </p:sp>
      <p:sp>
        <p:nvSpPr>
          <p:cNvPr id="82" name="Tekstfelt 81"/>
          <p:cNvSpPr txBox="1"/>
          <p:nvPr/>
        </p:nvSpPr>
        <p:spPr>
          <a:xfrm>
            <a:off x="19605039" y="5803619"/>
            <a:ext cx="2141666" cy="2420798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83" name="Tekstfelt 82"/>
          <p:cNvSpPr txBox="1">
            <a:spLocks/>
          </p:cNvSpPr>
          <p:nvPr/>
        </p:nvSpPr>
        <p:spPr>
          <a:xfrm>
            <a:off x="16124456" y="5767525"/>
            <a:ext cx="2880000" cy="43088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AU Passata"/>
                <a:cs typeface="AU Passata"/>
              </a:rPr>
              <a:t>Keywords</a:t>
            </a:r>
            <a:endParaRPr lang="da-DK" sz="2200" dirty="0"/>
          </a:p>
        </p:txBody>
      </p:sp>
      <p:sp>
        <p:nvSpPr>
          <p:cNvPr id="84" name="Rektangel 83"/>
          <p:cNvSpPr/>
          <p:nvPr/>
        </p:nvSpPr>
        <p:spPr>
          <a:xfrm>
            <a:off x="16099682" y="8584457"/>
            <a:ext cx="40544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Name 3</a:t>
            </a:r>
          </a:p>
          <a:p>
            <a:pPr defTabSz="914312">
              <a:defRPr/>
            </a:pPr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Position, e-mail, Room: E***</a:t>
            </a:r>
          </a:p>
          <a:p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Function (if applicable)</a:t>
            </a:r>
          </a:p>
        </p:txBody>
      </p:sp>
      <p:sp>
        <p:nvSpPr>
          <p:cNvPr id="85" name="Tekstfelt 84"/>
          <p:cNvSpPr txBox="1"/>
          <p:nvPr/>
        </p:nvSpPr>
        <p:spPr>
          <a:xfrm>
            <a:off x="26906166" y="5803619"/>
            <a:ext cx="2141666" cy="2420798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86" name="Tekstfelt 85"/>
          <p:cNvSpPr txBox="1">
            <a:spLocks/>
          </p:cNvSpPr>
          <p:nvPr/>
        </p:nvSpPr>
        <p:spPr>
          <a:xfrm>
            <a:off x="23425583" y="5767302"/>
            <a:ext cx="2880000" cy="43088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AU Passata"/>
                <a:cs typeface="AU Passata"/>
              </a:rPr>
              <a:t>Keywords</a:t>
            </a:r>
            <a:endParaRPr lang="da-DK" sz="2200" dirty="0"/>
          </a:p>
        </p:txBody>
      </p:sp>
      <p:sp>
        <p:nvSpPr>
          <p:cNvPr id="87" name="Rektangel 86"/>
          <p:cNvSpPr/>
          <p:nvPr/>
        </p:nvSpPr>
        <p:spPr>
          <a:xfrm>
            <a:off x="23400809" y="8597231"/>
            <a:ext cx="40544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Name  4</a:t>
            </a:r>
          </a:p>
          <a:p>
            <a:pPr defTabSz="914312">
              <a:defRPr/>
            </a:pPr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Position, e-mail, Room: E***</a:t>
            </a:r>
          </a:p>
          <a:p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Function (if applicable)</a:t>
            </a:r>
          </a:p>
        </p:txBody>
      </p:sp>
      <p:sp>
        <p:nvSpPr>
          <p:cNvPr id="2" name="Rektangel 1"/>
          <p:cNvSpPr/>
          <p:nvPr/>
        </p:nvSpPr>
        <p:spPr>
          <a:xfrm>
            <a:off x="1131888" y="12133130"/>
            <a:ext cx="12600000" cy="12600000"/>
          </a:xfrm>
          <a:prstGeom prst="rect">
            <a:avLst/>
          </a:prstGeom>
          <a:solidFill>
            <a:schemeClr val="bg1"/>
          </a:solidFill>
          <a:ln>
            <a:solidFill>
              <a:srgbClr val="0025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7" name="Text Box 34"/>
          <p:cNvSpPr txBox="1">
            <a:spLocks noChangeArrowheads="1"/>
          </p:cNvSpPr>
          <p:nvPr/>
        </p:nvSpPr>
        <p:spPr bwMode="auto">
          <a:xfrm>
            <a:off x="1450776" y="23074465"/>
            <a:ext cx="10582132" cy="1192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29376" tIns="64688" rIns="129376" bIns="64688">
            <a:spAutoFit/>
          </a:bodyPr>
          <a:lstStyle>
            <a:lvl1pPr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2300" dirty="0">
                <a:solidFill>
                  <a:srgbClr val="002546"/>
                </a:solidFill>
                <a:latin typeface="AU Passata"/>
                <a:cs typeface="AU Passata"/>
              </a:rPr>
              <a:t>RESEARCH DIRECTIONS</a:t>
            </a:r>
          </a:p>
          <a:p>
            <a:pPr eaLnBrk="1" hangingPunct="1">
              <a:defRPr/>
            </a:pPr>
            <a:r>
              <a:rPr lang="en-GB" sz="2300" dirty="0">
                <a:solidFill>
                  <a:srgbClr val="002546"/>
                </a:solidFill>
                <a:latin typeface="AU Passata"/>
                <a:cs typeface="AU Passata"/>
              </a:rPr>
              <a:t>Keyword,</a:t>
            </a:r>
          </a:p>
          <a:p>
            <a:pPr eaLnBrk="1" hangingPunct="1">
              <a:defRPr/>
            </a:pPr>
            <a:r>
              <a:rPr lang="en-GB" sz="2300" dirty="0">
                <a:solidFill>
                  <a:srgbClr val="002546"/>
                </a:solidFill>
                <a:latin typeface="AU Passata"/>
                <a:cs typeface="AU Passata"/>
              </a:rPr>
              <a:t>Keyword</a:t>
            </a:r>
          </a:p>
        </p:txBody>
      </p:sp>
      <p:cxnSp>
        <p:nvCxnSpPr>
          <p:cNvPr id="5" name="Lige forbindelse 4"/>
          <p:cNvCxnSpPr/>
          <p:nvPr/>
        </p:nvCxnSpPr>
        <p:spPr>
          <a:xfrm>
            <a:off x="1450776" y="22914049"/>
            <a:ext cx="3295351" cy="0"/>
          </a:xfrm>
          <a:prstGeom prst="line">
            <a:avLst/>
          </a:prstGeom>
          <a:ln>
            <a:solidFill>
              <a:srgbClr val="0025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 Box 34"/>
          <p:cNvSpPr txBox="1">
            <a:spLocks noChangeArrowheads="1"/>
          </p:cNvSpPr>
          <p:nvPr/>
        </p:nvSpPr>
        <p:spPr bwMode="auto">
          <a:xfrm>
            <a:off x="1382049" y="12543000"/>
            <a:ext cx="10582132" cy="1808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29376" tIns="64688" rIns="129376" bIns="64688">
            <a:spAutoFit/>
          </a:bodyPr>
          <a:lstStyle>
            <a:lvl1pPr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4000" dirty="0">
                <a:solidFill>
                  <a:srgbClr val="002546"/>
                </a:solidFill>
                <a:latin typeface="AU Passata"/>
                <a:cs typeface="AU Passata"/>
              </a:rPr>
              <a:t>TITLE 1</a:t>
            </a:r>
          </a:p>
          <a:p>
            <a:pPr eaLnBrk="1" hangingPunct="1">
              <a:defRPr/>
            </a:pPr>
            <a:endParaRPr lang="en-GB" sz="2300" dirty="0">
              <a:solidFill>
                <a:srgbClr val="002546"/>
              </a:solidFill>
              <a:latin typeface="AU Passata"/>
              <a:cs typeface="AU Passata"/>
            </a:endParaRPr>
          </a:p>
          <a:p>
            <a:pPr eaLnBrk="1" hangingPunct="1">
              <a:defRPr/>
            </a:pPr>
            <a:endParaRPr lang="en-GB" sz="2300" dirty="0">
              <a:solidFill>
                <a:srgbClr val="002546"/>
              </a:solidFill>
              <a:latin typeface="AU Passata"/>
              <a:cs typeface="AU Passata"/>
            </a:endParaRPr>
          </a:p>
          <a:p>
            <a:pPr eaLnBrk="1" hangingPunct="1">
              <a:defRPr/>
            </a:pPr>
            <a:r>
              <a:rPr lang="en-GB" sz="2300" dirty="0">
                <a:solidFill>
                  <a:srgbClr val="002546"/>
                </a:solidFill>
                <a:latin typeface="AU Passata"/>
                <a:cs typeface="AU Passata"/>
              </a:rPr>
              <a:t>Text</a:t>
            </a:r>
          </a:p>
        </p:txBody>
      </p:sp>
      <p:sp>
        <p:nvSpPr>
          <p:cNvPr id="79" name="Rektangel 78"/>
          <p:cNvSpPr/>
          <p:nvPr/>
        </p:nvSpPr>
        <p:spPr>
          <a:xfrm>
            <a:off x="16146463" y="12112849"/>
            <a:ext cx="12600000" cy="12600000"/>
          </a:xfrm>
          <a:prstGeom prst="rect">
            <a:avLst/>
          </a:prstGeom>
          <a:solidFill>
            <a:schemeClr val="bg1"/>
          </a:solidFill>
          <a:ln>
            <a:solidFill>
              <a:srgbClr val="0025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0" name="Text Box 34"/>
          <p:cNvSpPr txBox="1">
            <a:spLocks noChangeArrowheads="1"/>
          </p:cNvSpPr>
          <p:nvPr/>
        </p:nvSpPr>
        <p:spPr bwMode="auto">
          <a:xfrm>
            <a:off x="16465351" y="23048528"/>
            <a:ext cx="10582132" cy="1192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29376" tIns="64688" rIns="129376" bIns="64688">
            <a:spAutoFit/>
          </a:bodyPr>
          <a:lstStyle>
            <a:lvl1pPr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2300" dirty="0">
                <a:solidFill>
                  <a:srgbClr val="002546"/>
                </a:solidFill>
                <a:latin typeface="AU Passata"/>
                <a:cs typeface="AU Passata"/>
              </a:rPr>
              <a:t>RESEARCH DIRECTIONS</a:t>
            </a:r>
          </a:p>
          <a:p>
            <a:pPr eaLnBrk="1" hangingPunct="1">
              <a:defRPr/>
            </a:pPr>
            <a:r>
              <a:rPr lang="en-GB" sz="2300" dirty="0">
                <a:solidFill>
                  <a:srgbClr val="002546"/>
                </a:solidFill>
                <a:latin typeface="AU Passata"/>
                <a:cs typeface="AU Passata"/>
              </a:rPr>
              <a:t>Keyword,</a:t>
            </a:r>
          </a:p>
          <a:p>
            <a:pPr eaLnBrk="1" hangingPunct="1">
              <a:defRPr/>
            </a:pPr>
            <a:r>
              <a:rPr lang="en-GB" sz="2300" dirty="0">
                <a:solidFill>
                  <a:srgbClr val="002546"/>
                </a:solidFill>
                <a:latin typeface="AU Passata"/>
                <a:cs typeface="AU Passata"/>
              </a:rPr>
              <a:t>Keyword</a:t>
            </a:r>
          </a:p>
        </p:txBody>
      </p:sp>
      <p:cxnSp>
        <p:nvCxnSpPr>
          <p:cNvPr id="81" name="Lige forbindelse 80"/>
          <p:cNvCxnSpPr/>
          <p:nvPr/>
        </p:nvCxnSpPr>
        <p:spPr>
          <a:xfrm>
            <a:off x="16465351" y="22888112"/>
            <a:ext cx="3295351" cy="0"/>
          </a:xfrm>
          <a:prstGeom prst="line">
            <a:avLst/>
          </a:prstGeom>
          <a:ln>
            <a:solidFill>
              <a:srgbClr val="0025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 Box 34"/>
          <p:cNvSpPr txBox="1">
            <a:spLocks noChangeArrowheads="1"/>
          </p:cNvSpPr>
          <p:nvPr/>
        </p:nvSpPr>
        <p:spPr bwMode="auto">
          <a:xfrm>
            <a:off x="16396624" y="12517063"/>
            <a:ext cx="10582132" cy="1808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29376" tIns="64688" rIns="129376" bIns="64688">
            <a:spAutoFit/>
          </a:bodyPr>
          <a:lstStyle>
            <a:lvl1pPr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4000" dirty="0">
                <a:solidFill>
                  <a:srgbClr val="002546"/>
                </a:solidFill>
                <a:latin typeface="AU Passata"/>
                <a:cs typeface="AU Passata"/>
              </a:rPr>
              <a:t>TITLE 2</a:t>
            </a:r>
          </a:p>
          <a:p>
            <a:pPr eaLnBrk="1" hangingPunct="1">
              <a:defRPr/>
            </a:pPr>
            <a:endParaRPr lang="en-GB" sz="2300" dirty="0">
              <a:solidFill>
                <a:srgbClr val="002546"/>
              </a:solidFill>
              <a:latin typeface="AU Passata"/>
              <a:cs typeface="AU Passata"/>
            </a:endParaRPr>
          </a:p>
          <a:p>
            <a:pPr eaLnBrk="1" hangingPunct="1">
              <a:defRPr/>
            </a:pPr>
            <a:endParaRPr lang="en-GB" sz="2300" dirty="0">
              <a:solidFill>
                <a:srgbClr val="002546"/>
              </a:solidFill>
              <a:latin typeface="AU Passata"/>
              <a:cs typeface="AU Passata"/>
            </a:endParaRPr>
          </a:p>
          <a:p>
            <a:pPr eaLnBrk="1" hangingPunct="1">
              <a:defRPr/>
            </a:pPr>
            <a:r>
              <a:rPr lang="en-GB" sz="2300" dirty="0">
                <a:solidFill>
                  <a:srgbClr val="002546"/>
                </a:solidFill>
                <a:latin typeface="AU Passata"/>
                <a:cs typeface="AU Passata"/>
              </a:rPr>
              <a:t>Text</a:t>
            </a:r>
          </a:p>
        </p:txBody>
      </p:sp>
      <p:sp>
        <p:nvSpPr>
          <p:cNvPr id="89" name="Rektangel 88"/>
          <p:cNvSpPr/>
          <p:nvPr/>
        </p:nvSpPr>
        <p:spPr>
          <a:xfrm>
            <a:off x="1099126" y="25564925"/>
            <a:ext cx="27647337" cy="12600000"/>
          </a:xfrm>
          <a:prstGeom prst="rect">
            <a:avLst/>
          </a:prstGeom>
          <a:solidFill>
            <a:schemeClr val="bg1"/>
          </a:solidFill>
          <a:ln>
            <a:solidFill>
              <a:srgbClr val="0025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0" name="Text Box 34"/>
          <p:cNvSpPr txBox="1">
            <a:spLocks noChangeArrowheads="1"/>
          </p:cNvSpPr>
          <p:nvPr/>
        </p:nvSpPr>
        <p:spPr bwMode="auto">
          <a:xfrm>
            <a:off x="1368860" y="36506260"/>
            <a:ext cx="10582132" cy="1192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29376" tIns="64688" rIns="129376" bIns="64688">
            <a:spAutoFit/>
          </a:bodyPr>
          <a:lstStyle>
            <a:lvl1pPr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2300" dirty="0">
                <a:solidFill>
                  <a:srgbClr val="002546"/>
                </a:solidFill>
                <a:latin typeface="AU Passata"/>
                <a:cs typeface="AU Passata"/>
              </a:rPr>
              <a:t>RESEARCH DIRECTIONS</a:t>
            </a:r>
          </a:p>
          <a:p>
            <a:pPr eaLnBrk="1" hangingPunct="1">
              <a:defRPr/>
            </a:pPr>
            <a:r>
              <a:rPr lang="en-GB" sz="2300" dirty="0">
                <a:solidFill>
                  <a:srgbClr val="002546"/>
                </a:solidFill>
                <a:latin typeface="AU Passata"/>
                <a:cs typeface="AU Passata"/>
              </a:rPr>
              <a:t>Keyword,</a:t>
            </a:r>
          </a:p>
          <a:p>
            <a:pPr eaLnBrk="1" hangingPunct="1">
              <a:defRPr/>
            </a:pPr>
            <a:r>
              <a:rPr lang="en-GB" sz="2300" dirty="0">
                <a:solidFill>
                  <a:srgbClr val="002546"/>
                </a:solidFill>
                <a:latin typeface="AU Passata"/>
                <a:cs typeface="AU Passata"/>
              </a:rPr>
              <a:t>Keyword</a:t>
            </a:r>
          </a:p>
        </p:txBody>
      </p:sp>
      <p:cxnSp>
        <p:nvCxnSpPr>
          <p:cNvPr id="91" name="Lige forbindelse 90"/>
          <p:cNvCxnSpPr/>
          <p:nvPr/>
        </p:nvCxnSpPr>
        <p:spPr>
          <a:xfrm>
            <a:off x="1368860" y="36345844"/>
            <a:ext cx="3295351" cy="0"/>
          </a:xfrm>
          <a:prstGeom prst="line">
            <a:avLst/>
          </a:prstGeom>
          <a:ln>
            <a:solidFill>
              <a:srgbClr val="0025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 Box 34"/>
          <p:cNvSpPr txBox="1">
            <a:spLocks noChangeArrowheads="1"/>
          </p:cNvSpPr>
          <p:nvPr/>
        </p:nvSpPr>
        <p:spPr bwMode="auto">
          <a:xfrm>
            <a:off x="1300133" y="25974795"/>
            <a:ext cx="10582132" cy="1808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29376" tIns="64688" rIns="129376" bIns="64688">
            <a:spAutoFit/>
          </a:bodyPr>
          <a:lstStyle>
            <a:lvl1pPr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4000" dirty="0">
                <a:solidFill>
                  <a:srgbClr val="002546"/>
                </a:solidFill>
                <a:latin typeface="AU Passata"/>
                <a:cs typeface="AU Passata"/>
              </a:rPr>
              <a:t>TITLE 3</a:t>
            </a:r>
          </a:p>
          <a:p>
            <a:pPr eaLnBrk="1" hangingPunct="1">
              <a:defRPr/>
            </a:pPr>
            <a:endParaRPr lang="en-GB" sz="2300" dirty="0">
              <a:solidFill>
                <a:srgbClr val="002546"/>
              </a:solidFill>
              <a:latin typeface="AU Passata"/>
              <a:cs typeface="AU Passata"/>
            </a:endParaRPr>
          </a:p>
          <a:p>
            <a:pPr eaLnBrk="1" hangingPunct="1">
              <a:defRPr/>
            </a:pPr>
            <a:endParaRPr lang="en-GB" sz="2300" dirty="0">
              <a:solidFill>
                <a:srgbClr val="002546"/>
              </a:solidFill>
              <a:latin typeface="AU Passata"/>
              <a:cs typeface="AU Passata"/>
            </a:endParaRPr>
          </a:p>
          <a:p>
            <a:pPr eaLnBrk="1" hangingPunct="1">
              <a:defRPr/>
            </a:pPr>
            <a:r>
              <a:rPr lang="en-GB" sz="2300" dirty="0">
                <a:solidFill>
                  <a:srgbClr val="002546"/>
                </a:solidFill>
                <a:latin typeface="AU Passata"/>
                <a:cs typeface="AU Passata"/>
              </a:rPr>
              <a:t>Text</a:t>
            </a:r>
          </a:p>
        </p:txBody>
      </p:sp>
      <p:sp>
        <p:nvSpPr>
          <p:cNvPr id="55" name="Rektangel 16"/>
          <p:cNvSpPr/>
          <p:nvPr/>
        </p:nvSpPr>
        <p:spPr>
          <a:xfrm>
            <a:off x="12581981" y="6840794"/>
            <a:ext cx="878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Picture</a:t>
            </a:r>
            <a:endParaRPr lang="da-DK" dirty="0"/>
          </a:p>
        </p:txBody>
      </p:sp>
      <p:sp>
        <p:nvSpPr>
          <p:cNvPr id="56" name="Rektangel 16"/>
          <p:cNvSpPr/>
          <p:nvPr/>
        </p:nvSpPr>
        <p:spPr>
          <a:xfrm>
            <a:off x="20140974" y="6901360"/>
            <a:ext cx="878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Picture</a:t>
            </a:r>
            <a:endParaRPr lang="da-DK" dirty="0"/>
          </a:p>
        </p:txBody>
      </p:sp>
      <p:sp>
        <p:nvSpPr>
          <p:cNvPr id="57" name="Rektangel 16"/>
          <p:cNvSpPr/>
          <p:nvPr/>
        </p:nvSpPr>
        <p:spPr>
          <a:xfrm>
            <a:off x="27464051" y="6935542"/>
            <a:ext cx="878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Picture</a:t>
            </a:r>
            <a:endParaRPr lang="da-DK" dirty="0"/>
          </a:p>
        </p:txBody>
      </p:sp>
      <p:sp>
        <p:nvSpPr>
          <p:cNvPr id="7" name="OFF_logo2Computed">
            <a:extLst>
              <a:ext uri="{FF2B5EF4-FFF2-40B4-BE49-F238E27FC236}">
                <a16:creationId xmlns:a16="http://schemas.microsoft.com/office/drawing/2014/main" id="{389E1471-5FC7-BFC5-5D03-3052948681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8631" y="40916805"/>
            <a:ext cx="8272197" cy="1466059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square" lIns="0" tIns="583200" rIns="0" bIns="0">
            <a:spAutoFit/>
          </a:bodyPr>
          <a:lstStyle/>
          <a:p>
            <a:pPr>
              <a:lnSpc>
                <a:spcPct val="95000"/>
              </a:lnSpc>
              <a:defRPr/>
            </a:pPr>
            <a:r>
              <a:rPr lang="en-GB" sz="3000" cap="all" spc="40" baseline="0" dirty="0">
                <a:solidFill>
                  <a:schemeClr val="bg1"/>
                </a:solidFill>
                <a:latin typeface="AU Passata" panose="020B0503030502030804" pitchFamily="34" charset="0"/>
              </a:rPr>
              <a:t>Department </a:t>
            </a:r>
            <a:r>
              <a:rPr lang="en-GB" sz="3000" cap="all" spc="40" baseline="0" dirty="0" err="1">
                <a:solidFill>
                  <a:schemeClr val="bg1"/>
                </a:solidFill>
                <a:latin typeface="AU Passata" panose="020B0503030502030804" pitchFamily="34" charset="0"/>
              </a:rPr>
              <a:t>oF</a:t>
            </a:r>
            <a:r>
              <a:rPr lang="en-GB" sz="3000" cap="all" spc="40" baseline="0" dirty="0">
                <a:solidFill>
                  <a:schemeClr val="bg1"/>
                </a:solidFill>
                <a:latin typeface="AU Passata" panose="020B0503030502030804" pitchFamily="34" charset="0"/>
              </a:rPr>
              <a:t> Electrical and Computer engineering</a:t>
            </a:r>
          </a:p>
        </p:txBody>
      </p:sp>
    </p:spTree>
    <p:extLst>
      <p:ext uri="{BB962C8B-B14F-4D97-AF65-F5344CB8AC3E}">
        <p14:creationId xmlns:p14="http://schemas.microsoft.com/office/powerpoint/2010/main" val="1680413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</TotalTime>
  <Words>150</Words>
  <Application>Microsoft Office PowerPoint</Application>
  <PresentationFormat>Brugerdefineret</PresentationFormat>
  <Paragraphs>56</Paragraphs>
  <Slides>1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6" baseType="lpstr">
      <vt:lpstr>Arial</vt:lpstr>
      <vt:lpstr>AU Passata</vt:lpstr>
      <vt:lpstr>Calibri</vt:lpstr>
      <vt:lpstr>Calibri Light</vt:lpstr>
      <vt:lpstr>Office-tema</vt:lpstr>
      <vt:lpstr>PowerPoint-præsentation</vt:lpstr>
    </vt:vector>
  </TitlesOfParts>
  <Company>Aarhus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Heidi Søndergaard</dc:creator>
  <cp:lastModifiedBy>Carina Stubkjær Laursen</cp:lastModifiedBy>
  <cp:revision>35</cp:revision>
  <dcterms:created xsi:type="dcterms:W3CDTF">2017-04-06T06:36:49Z</dcterms:created>
  <dcterms:modified xsi:type="dcterms:W3CDTF">2024-03-26T08:53:43Z</dcterms:modified>
</cp:coreProperties>
</file>