
<file path=[Content_Types].xml><?xml version="1.0" encoding="utf-8"?>
<Types xmlns="http://schemas.openxmlformats.org/package/2006/content-types">
  <Default Extension="bin" ContentType="image/png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08" userDrawn="1">
          <p15:clr>
            <a:srgbClr val="A4A3A4"/>
          </p15:clr>
        </p15:guide>
        <p15:guide id="2" pos="713" userDrawn="1">
          <p15:clr>
            <a:srgbClr val="A4A3A4"/>
          </p15:clr>
        </p15:guide>
        <p15:guide id="3" orient="horz" pos="15568" userDrawn="1">
          <p15:clr>
            <a:srgbClr val="A4A3A4"/>
          </p15:clr>
        </p15:guide>
        <p15:guide id="4" orient="horz" pos="3661" userDrawn="1">
          <p15:clr>
            <a:srgbClr val="A4A3A4"/>
          </p15:clr>
        </p15:guide>
        <p15:guide id="5" pos="5453" userDrawn="1">
          <p15:clr>
            <a:srgbClr val="A4A3A4"/>
          </p15:clr>
        </p15:guide>
        <p15:guide id="6" pos="10171" userDrawn="1">
          <p15:clr>
            <a:srgbClr val="A4A3A4"/>
          </p15:clr>
        </p15:guide>
        <p15:guide id="7" pos="147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92" autoAdjust="0"/>
    <p:restoredTop sz="94660"/>
  </p:normalViewPr>
  <p:slideViewPr>
    <p:cSldViewPr>
      <p:cViewPr varScale="1">
        <p:scale>
          <a:sx n="20" d="100"/>
          <a:sy n="20" d="100"/>
        </p:scale>
        <p:origin x="3516" y="84"/>
      </p:cViewPr>
      <p:guideLst>
        <p:guide orient="horz" pos="5408"/>
        <p:guide pos="713"/>
        <p:guide orient="horz" pos="15568"/>
        <p:guide orient="horz" pos="3661"/>
        <p:guide pos="5453"/>
        <p:guide pos="10171"/>
        <p:guide pos="147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2FC13-F41B-46D6-A9FF-3FA6F35E41ED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F0C83-B6F1-4880-897F-0B429D8938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124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F0C83-B6F1-4880-897F-0B429D893806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78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43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166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89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86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996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22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81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792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708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28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501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49A54-8972-4141-B8AE-AF78B52C30C7}" type="datetimeFigureOut">
              <a:rPr lang="da-DK" smtClean="0"/>
              <a:t>26-03-2024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4354-DF37-485A-AB70-FE9CDC3CA04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009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bin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Farvet baggrund"/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8038"/>
            <a:ext cx="30275214" cy="42821802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8" name="TitleJob"/>
          <p:cNvSpPr txBox="1">
            <a:spLocks noChangeArrowheads="1"/>
          </p:cNvSpPr>
          <p:nvPr/>
        </p:nvSpPr>
        <p:spPr bwMode="auto">
          <a:xfrm>
            <a:off x="13561442" y="41040630"/>
            <a:ext cx="10291666" cy="918422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4752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en-GB" sz="3000" b="0" cap="all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RESEARCH (e.g. Fluid mechanics)</a:t>
            </a:r>
          </a:p>
        </p:txBody>
      </p:sp>
      <p:sp>
        <p:nvSpPr>
          <p:cNvPr id="9" name="Name"/>
          <p:cNvSpPr txBox="1">
            <a:spLocks noChangeArrowheads="1"/>
          </p:cNvSpPr>
          <p:nvPr/>
        </p:nvSpPr>
        <p:spPr bwMode="auto">
          <a:xfrm>
            <a:off x="13565757" y="40626372"/>
            <a:ext cx="11201424" cy="783921"/>
          </a:xfrm>
          <a:prstGeom prst="rect">
            <a:avLst/>
          </a:prstGeom>
          <a:noFill/>
          <a:ln w="1778" algn="ctr">
            <a:noFill/>
            <a:miter lim="800000"/>
            <a:headEnd/>
            <a:tailEnd/>
          </a:ln>
          <a:effectLst/>
        </p:spPr>
        <p:txBody>
          <a:bodyPr wrap="square" lIns="0" tIns="342000" rIns="0" bIns="0" anchor="t" anchorCtr="0">
            <a:spAutoFit/>
          </a:bodyPr>
          <a:lstStyle/>
          <a:p>
            <a:pPr algn="l">
              <a:lnSpc>
                <a:spcPct val="95000"/>
              </a:lnSpc>
              <a:defRPr/>
            </a:pPr>
            <a:r>
              <a:rPr lang="en-GB" sz="3000" b="0" cap="all" baseline="0" dirty="0">
                <a:solidFill>
                  <a:schemeClr val="bg1"/>
                </a:solidFill>
                <a:latin typeface="AU Passata" panose="020B0503030502030804" pitchFamily="34" charset="0"/>
              </a:rPr>
              <a:t>RESEARCH field (E.G.</a:t>
            </a:r>
            <a:r>
              <a:rPr lang="en-GB" sz="3000" b="0" cap="all" dirty="0">
                <a:solidFill>
                  <a:schemeClr val="bg1"/>
                </a:solidFill>
                <a:latin typeface="AU Passata" panose="020B0503030502030804" pitchFamily="34" charset="0"/>
              </a:rPr>
              <a:t> MECHANICAL ENGINEERING)</a:t>
            </a:r>
            <a:endParaRPr lang="en-GB" sz="3000" b="0" cap="all" baseline="0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pic>
        <p:nvPicPr>
          <p:cNvPr id="12" name="Secondary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90175" y="39632026"/>
            <a:ext cx="7260178" cy="2443062"/>
          </a:xfrm>
          <a:prstGeom prst="rect">
            <a:avLst/>
          </a:prstGeom>
        </p:spPr>
      </p:pic>
      <p:pic>
        <p:nvPicPr>
          <p:cNvPr id="13" name="Billede streg"/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4656" y="39537948"/>
            <a:ext cx="180000" cy="2344539"/>
          </a:xfrm>
          <a:prstGeom prst="rect">
            <a:avLst/>
          </a:prstGeom>
        </p:spPr>
      </p:pic>
      <p:grpSp>
        <p:nvGrpSpPr>
          <p:cNvPr id="18" name="Gruppe 17"/>
          <p:cNvGrpSpPr/>
          <p:nvPr/>
        </p:nvGrpSpPr>
        <p:grpSpPr>
          <a:xfrm>
            <a:off x="1087438" y="38604595"/>
            <a:ext cx="15550815" cy="3778269"/>
            <a:chOff x="1087438" y="38830020"/>
            <a:chExt cx="15550815" cy="3778269"/>
          </a:xfrm>
        </p:grpSpPr>
        <p:sp>
          <p:nvSpPr>
            <p:cNvPr id="6" name="OFF_logo2Computed"/>
            <p:cNvSpPr txBox="1">
              <a:spLocks noChangeArrowheads="1"/>
            </p:cNvSpPr>
            <p:nvPr/>
          </p:nvSpPr>
          <p:spPr bwMode="auto">
            <a:xfrm>
              <a:off x="4198631" y="41142230"/>
              <a:ext cx="8272197" cy="1466059"/>
            </a:xfrm>
            <a:prstGeom prst="rect">
              <a:avLst/>
            </a:prstGeom>
            <a:noFill/>
            <a:ln w="1778" algn="ctr">
              <a:noFill/>
              <a:miter lim="800000"/>
              <a:headEnd/>
              <a:tailEnd/>
            </a:ln>
            <a:effectLst/>
          </p:spPr>
          <p:txBody>
            <a:bodyPr wrap="square" lIns="0" tIns="583200" rIns="0" bIns="0">
              <a:spAutoFit/>
            </a:bodyPr>
            <a:lstStyle/>
            <a:p>
              <a:pPr>
                <a:lnSpc>
                  <a:spcPct val="95000"/>
                </a:lnSpc>
                <a:defRPr/>
              </a:pPr>
              <a:r>
                <a:rPr lang="en-GB" sz="3000" cap="all" spc="40" baseline="0" dirty="0">
                  <a:solidFill>
                    <a:schemeClr val="bg1"/>
                  </a:solidFill>
                  <a:latin typeface="AU Passata" panose="020B0503030502030804" pitchFamily="34" charset="0"/>
                </a:rPr>
                <a:t>Department </a:t>
              </a:r>
              <a:r>
                <a:rPr lang="en-GB" sz="3000" cap="all" spc="40" baseline="0" dirty="0" err="1">
                  <a:solidFill>
                    <a:schemeClr val="bg1"/>
                  </a:solidFill>
                  <a:latin typeface="AU Passata" panose="020B0503030502030804" pitchFamily="34" charset="0"/>
                </a:rPr>
                <a:t>oF</a:t>
              </a:r>
              <a:r>
                <a:rPr lang="en-GB" sz="3000" cap="all" spc="40" baseline="0" dirty="0">
                  <a:solidFill>
                    <a:schemeClr val="bg1"/>
                  </a:solidFill>
                  <a:latin typeface="AU Passata" panose="020B0503030502030804" pitchFamily="34" charset="0"/>
                </a:rPr>
                <a:t> Electrical and Computer engineering</a:t>
              </a:r>
            </a:p>
          </p:txBody>
        </p:sp>
        <p:pic>
          <p:nvPicPr>
            <p:cNvPr id="11" name="Au logo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7438" y="38830020"/>
              <a:ext cx="2636006" cy="2638038"/>
            </a:xfrm>
            <a:prstGeom prst="rect">
              <a:avLst/>
            </a:prstGeom>
          </p:spPr>
        </p:pic>
        <p:sp>
          <p:nvSpPr>
            <p:cNvPr id="14" name="OFF_logo1Computed"/>
            <p:cNvSpPr/>
            <p:nvPr/>
          </p:nvSpPr>
          <p:spPr bwMode="auto">
            <a:xfrm>
              <a:off x="4222645" y="39844239"/>
              <a:ext cx="12415608" cy="1697618"/>
            </a:xfrm>
            <a:prstGeom prst="rect">
              <a:avLst/>
            </a:prstGeom>
            <a:noFill/>
            <a:ln w="1778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30960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U Passata" pitchFamily="34" charset="0"/>
                <a:buNone/>
                <a:tabLst/>
              </a:pPr>
              <a:r>
                <a:rPr kumimoji="0" lang="en-GB" sz="5000" b="0" i="0" u="none" strike="noStrike" cap="all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latin typeface="AU Passata" pitchFamily="34" charset="0"/>
                </a:rPr>
                <a:t>Aarhus
Unversity</a:t>
              </a:r>
            </a:p>
          </p:txBody>
        </p:sp>
      </p:grpSp>
      <p:sp>
        <p:nvSpPr>
          <p:cNvPr id="19" name="Rektangel 18"/>
          <p:cNvSpPr/>
          <p:nvPr/>
        </p:nvSpPr>
        <p:spPr>
          <a:xfrm>
            <a:off x="30902839" y="3556240"/>
            <a:ext cx="2390391" cy="968532"/>
          </a:xfrm>
          <a:prstGeom prst="rect">
            <a:avLst/>
          </a:prstGeom>
          <a:solidFill>
            <a:srgbClr val="645F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/>
          <p:cNvSpPr/>
          <p:nvPr/>
        </p:nvSpPr>
        <p:spPr>
          <a:xfrm>
            <a:off x="30909041" y="4983550"/>
            <a:ext cx="2390391" cy="968532"/>
          </a:xfrm>
          <a:prstGeom prst="rect">
            <a:avLst/>
          </a:prstGeom>
          <a:solidFill>
            <a:srgbClr val="00A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ktangel 20"/>
          <p:cNvSpPr/>
          <p:nvPr/>
        </p:nvSpPr>
        <p:spPr>
          <a:xfrm>
            <a:off x="30933532" y="6361205"/>
            <a:ext cx="2390391" cy="968532"/>
          </a:xfrm>
          <a:prstGeom prst="rect">
            <a:avLst/>
          </a:prstGeom>
          <a:solidFill>
            <a:srgbClr val="00B5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2" name="Rektangel 21"/>
          <p:cNvSpPr/>
          <p:nvPr/>
        </p:nvSpPr>
        <p:spPr>
          <a:xfrm>
            <a:off x="30939732" y="7788516"/>
            <a:ext cx="2390391" cy="968532"/>
          </a:xfrm>
          <a:prstGeom prst="rect">
            <a:avLst/>
          </a:prstGeom>
          <a:solidFill>
            <a:srgbClr val="72BF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Rektangel 22"/>
          <p:cNvSpPr/>
          <p:nvPr/>
        </p:nvSpPr>
        <p:spPr>
          <a:xfrm>
            <a:off x="30957879" y="9106349"/>
            <a:ext cx="2390391" cy="968532"/>
          </a:xfrm>
          <a:prstGeom prst="rect">
            <a:avLst/>
          </a:prstGeom>
          <a:solidFill>
            <a:srgbClr val="FDB9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Rektangel 23"/>
          <p:cNvSpPr/>
          <p:nvPr/>
        </p:nvSpPr>
        <p:spPr>
          <a:xfrm>
            <a:off x="30964081" y="10533659"/>
            <a:ext cx="2390391" cy="968532"/>
          </a:xfrm>
          <a:prstGeom prst="rect">
            <a:avLst/>
          </a:prstGeom>
          <a:solidFill>
            <a:srgbClr val="F582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ktangel 24"/>
          <p:cNvSpPr/>
          <p:nvPr/>
        </p:nvSpPr>
        <p:spPr>
          <a:xfrm>
            <a:off x="30988572" y="11911314"/>
            <a:ext cx="2390391" cy="968532"/>
          </a:xfrm>
          <a:prstGeom prst="rect">
            <a:avLst/>
          </a:prstGeom>
          <a:solidFill>
            <a:srgbClr val="ED1C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ktangel 25"/>
          <p:cNvSpPr/>
          <p:nvPr/>
        </p:nvSpPr>
        <p:spPr>
          <a:xfrm>
            <a:off x="30994772" y="13338625"/>
            <a:ext cx="2390391" cy="968532"/>
          </a:xfrm>
          <a:prstGeom prst="rect">
            <a:avLst/>
          </a:prstGeom>
          <a:solidFill>
            <a:srgbClr val="EC00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ktangel 26"/>
          <p:cNvSpPr/>
          <p:nvPr/>
        </p:nvSpPr>
        <p:spPr>
          <a:xfrm>
            <a:off x="31007244" y="14727366"/>
            <a:ext cx="2390391" cy="968532"/>
          </a:xfrm>
          <a:prstGeom prst="rect">
            <a:avLst/>
          </a:prstGeom>
          <a:solidFill>
            <a:srgbClr val="8082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Title 1"/>
          <p:cNvSpPr txBox="1">
            <a:spLocks noChangeArrowheads="1"/>
          </p:cNvSpPr>
          <p:nvPr/>
        </p:nvSpPr>
        <p:spPr>
          <a:xfrm>
            <a:off x="30902839" y="2699804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dirty="0">
                <a:solidFill>
                  <a:schemeClr val="tx1"/>
                </a:solidFill>
              </a:rPr>
              <a:t>Other AU Colours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0988572" y="16488667"/>
            <a:ext cx="944745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U Passata" panose="020B0503030502030804" pitchFamily="34" charset="0"/>
              </a:rPr>
              <a:t>Font:</a:t>
            </a:r>
          </a:p>
          <a:p>
            <a:r>
              <a:rPr lang="en-US" sz="4000" dirty="0">
                <a:latin typeface="AU Passata" panose="020B0503030502030804" pitchFamily="34" charset="0"/>
              </a:rPr>
              <a:t>AU </a:t>
            </a:r>
            <a:r>
              <a:rPr lang="en-US" sz="4000" dirty="0" err="1">
                <a:latin typeface="AU Passata" panose="020B0503030502030804" pitchFamily="34" charset="0"/>
              </a:rPr>
              <a:t>Passata</a:t>
            </a:r>
            <a:r>
              <a:rPr lang="en-US" sz="4000" dirty="0">
                <a:latin typeface="AU Passata" panose="020B0503030502030804" pitchFamily="34" charset="0"/>
              </a:rPr>
              <a:t> – Aarhus University's own font</a:t>
            </a:r>
          </a:p>
          <a:p>
            <a:r>
              <a:rPr lang="da-DK" sz="4000" dirty="0" err="1">
                <a:latin typeface="AU Passata" panose="020B0503030502030804" pitchFamily="34" charset="0"/>
              </a:rPr>
              <a:t>Supplementary</a:t>
            </a:r>
            <a:r>
              <a:rPr lang="da-DK" sz="4000" dirty="0">
                <a:latin typeface="AU Passata" panose="020B0503030502030804" pitchFamily="34" charset="0"/>
              </a:rPr>
              <a:t> font: Georgia or Arial</a:t>
            </a:r>
          </a:p>
          <a:p>
            <a:endParaRPr lang="en-US" sz="4000" dirty="0">
              <a:latin typeface="AU Passata" panose="020B0503030502030804" pitchFamily="34" charset="0"/>
            </a:endParaRPr>
          </a:p>
        </p:txBody>
      </p:sp>
      <p:pic>
        <p:nvPicPr>
          <p:cNvPr id="31" name="Farvet baggrund"/>
          <p:cNvPicPr preferRelativeResize="0"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9127" y="856446"/>
            <a:ext cx="2494796" cy="1153300"/>
          </a:xfrm>
          <a:prstGeom prst="rect">
            <a:avLst/>
          </a:prstGeom>
          <a:solidFill>
            <a:srgbClr val="002546"/>
          </a:solidFill>
        </p:spPr>
      </p:pic>
      <p:sp>
        <p:nvSpPr>
          <p:cNvPr id="32" name="Title 1"/>
          <p:cNvSpPr txBox="1">
            <a:spLocks noChangeArrowheads="1"/>
          </p:cNvSpPr>
          <p:nvPr/>
        </p:nvSpPr>
        <p:spPr>
          <a:xfrm>
            <a:off x="30829127" y="-70336"/>
            <a:ext cx="10220325" cy="646331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bg1"/>
                </a:solidFill>
                <a:latin typeface="AU Passata Light" panose="020B03030309020308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sz="4000" b="1" dirty="0">
                <a:solidFill>
                  <a:schemeClr val="tx1"/>
                </a:solidFill>
              </a:rPr>
              <a:t>Background Colour:</a:t>
            </a: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1016939" y="997121"/>
            <a:ext cx="20002994" cy="143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8500" b="1" dirty="0">
                <a:solidFill>
                  <a:schemeClr val="bg1"/>
                </a:solidFill>
                <a:latin typeface="AU Passata"/>
                <a:cs typeface="AU Passata"/>
              </a:rPr>
              <a:t>RESEARCH FIELD</a:t>
            </a:r>
            <a:endParaRPr lang="da-DK" sz="2500" b="1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016939" y="2596850"/>
            <a:ext cx="28682949" cy="137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r>
              <a:rPr lang="en-GB" sz="2700" dirty="0">
                <a:solidFill>
                  <a:schemeClr val="bg1"/>
                </a:solidFill>
                <a:latin typeface="AU Passata"/>
                <a:cs typeface="AU Passata"/>
              </a:rPr>
              <a:t>Summary.</a:t>
            </a:r>
          </a:p>
          <a:p>
            <a:pPr algn="just" eaLnBrk="1" hangingPunct="1">
              <a:defRPr/>
            </a:pPr>
            <a:endParaRPr lang="en-GB" sz="2700" dirty="0">
              <a:solidFill>
                <a:schemeClr val="bg1"/>
              </a:solidFill>
              <a:latin typeface="AU Passata"/>
              <a:cs typeface="AU Passata"/>
            </a:endParaRPr>
          </a:p>
        </p:txBody>
      </p:sp>
      <p:sp>
        <p:nvSpPr>
          <p:cNvPr id="36" name="AutoShape 8" descr="http://informatics.indiana.edu/rocha/figures/pdp1net.jpg"/>
          <p:cNvSpPr>
            <a:spLocks noChangeAspect="1" noChangeArrowheads="1"/>
          </p:cNvSpPr>
          <p:nvPr/>
        </p:nvSpPr>
        <p:spPr bwMode="auto">
          <a:xfrm>
            <a:off x="597" y="-356472"/>
            <a:ext cx="430593" cy="428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9376" tIns="64688" rIns="129376" bIns="64688"/>
          <a:lstStyle>
            <a:lvl1pPr eaLnBrk="0" hangingPunct="0">
              <a:spcBef>
                <a:spcPct val="20000"/>
              </a:spcBef>
              <a:buChar char="•"/>
              <a:defRPr sz="14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1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700">
              <a:latin typeface="AU Passata"/>
              <a:cs typeface="AU Passata"/>
            </a:endParaRPr>
          </a:p>
        </p:txBody>
      </p:sp>
      <p:sp>
        <p:nvSpPr>
          <p:cNvPr id="39" name="Text Box 34"/>
          <p:cNvSpPr txBox="1">
            <a:spLocks noChangeArrowheads="1"/>
          </p:cNvSpPr>
          <p:nvPr/>
        </p:nvSpPr>
        <p:spPr bwMode="auto">
          <a:xfrm>
            <a:off x="1001709" y="10816705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RESEARCH</a:t>
            </a:r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>
            <a:off x="1001709" y="4278824"/>
            <a:ext cx="20018224" cy="1053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defRPr/>
            </a:pPr>
            <a:r>
              <a:rPr lang="en-GB" sz="6000" dirty="0">
                <a:solidFill>
                  <a:schemeClr val="bg1"/>
                </a:solidFill>
                <a:latin typeface="AU Passata"/>
                <a:cs typeface="AU Passata"/>
              </a:rPr>
              <a:t>FACULTY</a:t>
            </a:r>
          </a:p>
        </p:txBody>
      </p:sp>
      <p:sp>
        <p:nvSpPr>
          <p:cNvPr id="16" name="Tekstfelt 15"/>
          <p:cNvSpPr txBox="1"/>
          <p:nvPr/>
        </p:nvSpPr>
        <p:spPr>
          <a:xfrm>
            <a:off x="4746127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1" name="Tekstfelt 70"/>
          <p:cNvSpPr txBox="1">
            <a:spLocks/>
          </p:cNvSpPr>
          <p:nvPr/>
        </p:nvSpPr>
        <p:spPr>
          <a:xfrm>
            <a:off x="103386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17" name="Rektangel 16"/>
          <p:cNvSpPr/>
          <p:nvPr/>
        </p:nvSpPr>
        <p:spPr>
          <a:xfrm>
            <a:off x="5391149" y="669290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74" name="Rektangel 73"/>
          <p:cNvSpPr/>
          <p:nvPr/>
        </p:nvSpPr>
        <p:spPr>
          <a:xfrm>
            <a:off x="1019001" y="8579383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1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76" name="Tekstfelt 75"/>
          <p:cNvSpPr txBox="1"/>
          <p:nvPr/>
        </p:nvSpPr>
        <p:spPr>
          <a:xfrm>
            <a:off x="12032908" y="5826780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77" name="Tekstfelt 76"/>
          <p:cNvSpPr txBox="1">
            <a:spLocks/>
          </p:cNvSpPr>
          <p:nvPr/>
        </p:nvSpPr>
        <p:spPr>
          <a:xfrm>
            <a:off x="8566671" y="5777306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78" name="Rektangel 77"/>
          <p:cNvSpPr/>
          <p:nvPr/>
        </p:nvSpPr>
        <p:spPr>
          <a:xfrm>
            <a:off x="8527551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2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2" name="Tekstfelt 81"/>
          <p:cNvSpPr txBox="1"/>
          <p:nvPr/>
        </p:nvSpPr>
        <p:spPr>
          <a:xfrm>
            <a:off x="19605039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3" name="Tekstfelt 82"/>
          <p:cNvSpPr txBox="1">
            <a:spLocks/>
          </p:cNvSpPr>
          <p:nvPr/>
        </p:nvSpPr>
        <p:spPr>
          <a:xfrm>
            <a:off x="16124456" y="5767525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4" name="Rektangel 83"/>
          <p:cNvSpPr/>
          <p:nvPr/>
        </p:nvSpPr>
        <p:spPr>
          <a:xfrm>
            <a:off x="16099682" y="8584457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3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85" name="Tekstfelt 84"/>
          <p:cNvSpPr txBox="1"/>
          <p:nvPr/>
        </p:nvSpPr>
        <p:spPr>
          <a:xfrm>
            <a:off x="26906166" y="5803619"/>
            <a:ext cx="2141666" cy="2420798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86" name="Tekstfelt 85"/>
          <p:cNvSpPr txBox="1">
            <a:spLocks/>
          </p:cNvSpPr>
          <p:nvPr/>
        </p:nvSpPr>
        <p:spPr>
          <a:xfrm>
            <a:off x="23425583" y="5767302"/>
            <a:ext cx="2880000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  <a:latin typeface="AU Passata"/>
                <a:cs typeface="AU Passata"/>
              </a:rPr>
              <a:t>Keywords</a:t>
            </a:r>
            <a:endParaRPr lang="da-DK" sz="2200" dirty="0"/>
          </a:p>
        </p:txBody>
      </p:sp>
      <p:sp>
        <p:nvSpPr>
          <p:cNvPr id="87" name="Rektangel 86"/>
          <p:cNvSpPr/>
          <p:nvPr/>
        </p:nvSpPr>
        <p:spPr>
          <a:xfrm>
            <a:off x="23400809" y="8597231"/>
            <a:ext cx="40544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Name  4</a:t>
            </a:r>
          </a:p>
          <a:p>
            <a:pPr defTabSz="914312">
              <a:defRPr/>
            </a:pPr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Position, e-mail, Room: E***</a:t>
            </a:r>
          </a:p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Function (if applicable)</a:t>
            </a:r>
          </a:p>
        </p:txBody>
      </p:sp>
      <p:sp>
        <p:nvSpPr>
          <p:cNvPr id="2" name="Rektangel 1"/>
          <p:cNvSpPr/>
          <p:nvPr/>
        </p:nvSpPr>
        <p:spPr>
          <a:xfrm>
            <a:off x="1131887" y="12133130"/>
            <a:ext cx="27614576" cy="12600000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1450776" y="23074465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5" name="Lige forbindelse 4"/>
          <p:cNvCxnSpPr/>
          <p:nvPr/>
        </p:nvCxnSpPr>
        <p:spPr>
          <a:xfrm>
            <a:off x="1450776" y="22914049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34"/>
          <p:cNvSpPr txBox="1">
            <a:spLocks noChangeArrowheads="1"/>
          </p:cNvSpPr>
          <p:nvPr/>
        </p:nvSpPr>
        <p:spPr bwMode="auto">
          <a:xfrm>
            <a:off x="1382049" y="12543000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1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  <p:sp>
        <p:nvSpPr>
          <p:cNvPr id="55" name="Rektangel 16"/>
          <p:cNvSpPr/>
          <p:nvPr/>
        </p:nvSpPr>
        <p:spPr>
          <a:xfrm>
            <a:off x="12581981" y="6840794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6" name="Rektangel 16"/>
          <p:cNvSpPr/>
          <p:nvPr/>
        </p:nvSpPr>
        <p:spPr>
          <a:xfrm>
            <a:off x="20140974" y="6901360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7" name="Rektangel 16"/>
          <p:cNvSpPr/>
          <p:nvPr/>
        </p:nvSpPr>
        <p:spPr>
          <a:xfrm>
            <a:off x="27464051" y="6935542"/>
            <a:ext cx="8789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U Passata"/>
                <a:cs typeface="AU Passata"/>
              </a:rPr>
              <a:t>Picture</a:t>
            </a:r>
            <a:endParaRPr lang="da-DK" dirty="0"/>
          </a:p>
        </p:txBody>
      </p:sp>
      <p:sp>
        <p:nvSpPr>
          <p:cNvPr id="58" name="Rektangel 1"/>
          <p:cNvSpPr/>
          <p:nvPr/>
        </p:nvSpPr>
        <p:spPr>
          <a:xfrm>
            <a:off x="1132542" y="25290313"/>
            <a:ext cx="27614576" cy="12600000"/>
          </a:xfrm>
          <a:prstGeom prst="rect">
            <a:avLst/>
          </a:pr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1451431" y="36231648"/>
            <a:ext cx="10582132" cy="1192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RESEARCH DIRECTIONS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Keyword,</a:t>
            </a: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Keyword</a:t>
            </a:r>
          </a:p>
        </p:txBody>
      </p:sp>
      <p:cxnSp>
        <p:nvCxnSpPr>
          <p:cNvPr id="60" name="Lige forbindelse 4"/>
          <p:cNvCxnSpPr/>
          <p:nvPr/>
        </p:nvCxnSpPr>
        <p:spPr>
          <a:xfrm>
            <a:off x="1451431" y="36071232"/>
            <a:ext cx="32953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34"/>
          <p:cNvSpPr txBox="1">
            <a:spLocks noChangeArrowheads="1"/>
          </p:cNvSpPr>
          <p:nvPr/>
        </p:nvSpPr>
        <p:spPr bwMode="auto">
          <a:xfrm>
            <a:off x="1382704" y="25700183"/>
            <a:ext cx="10582132" cy="180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76" tIns="64688" rIns="129376" bIns="64688">
            <a:spAutoFit/>
          </a:bodyPr>
          <a:lstStyle>
            <a:lvl1pPr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2098675" eaLnBrk="0" hangingPunct="0"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098675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GB" sz="4000" dirty="0">
                <a:solidFill>
                  <a:schemeClr val="bg1"/>
                </a:solidFill>
                <a:latin typeface="AU Passata"/>
                <a:cs typeface="AU Passata"/>
              </a:rPr>
              <a:t>TITLE 2</a:t>
            </a: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endParaRPr lang="en-GB" sz="2300" dirty="0">
              <a:solidFill>
                <a:schemeClr val="bg1"/>
              </a:solidFill>
              <a:latin typeface="AU Passata"/>
              <a:cs typeface="AU Passata"/>
            </a:endParaRPr>
          </a:p>
          <a:p>
            <a:pPr eaLnBrk="1" hangingPunct="1">
              <a:defRPr/>
            </a:pPr>
            <a:r>
              <a:rPr lang="en-GB" sz="2300" dirty="0">
                <a:solidFill>
                  <a:schemeClr val="bg1"/>
                </a:solidFill>
                <a:latin typeface="AU Passata"/>
                <a:cs typeface="AU Passata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680413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142</Words>
  <Application>Microsoft Office PowerPoint</Application>
  <PresentationFormat>Brugerdefineret</PresentationFormat>
  <Paragraphs>49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AU Passata</vt:lpstr>
      <vt:lpstr>Calibri</vt:lpstr>
      <vt:lpstr>Calibri Light</vt:lpstr>
      <vt:lpstr>Office-tema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Heidi Søndergaard</dc:creator>
  <cp:lastModifiedBy>Carina Stubkjær Laursen</cp:lastModifiedBy>
  <cp:revision>35</cp:revision>
  <dcterms:created xsi:type="dcterms:W3CDTF">2017-04-06T06:36:49Z</dcterms:created>
  <dcterms:modified xsi:type="dcterms:W3CDTF">2024-03-26T08:53:01Z</dcterms:modified>
</cp:coreProperties>
</file>